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24BA7-16C0-4226-B4B1-9AFEC250909A}" v="2" dt="2019-09-11T11:57:04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offmann - DBU Fyn" userId="d7590c93-de7a-42a8-8c22-33b4b8edfa1e" providerId="ADAL" clId="{9364C6C8-53AA-414F-9592-F00F1C911BBE}"/>
    <pc:docChg chg="modSld">
      <pc:chgData name="Sarah Hoffmann - DBU Fyn" userId="d7590c93-de7a-42a8-8c22-33b4b8edfa1e" providerId="ADAL" clId="{9364C6C8-53AA-414F-9592-F00F1C911BBE}" dt="2019-09-11T11:57:47.927" v="208"/>
      <pc:docMkLst>
        <pc:docMk/>
      </pc:docMkLst>
      <pc:sldChg chg="addSp delSp modSp">
        <pc:chgData name="Sarah Hoffmann - DBU Fyn" userId="d7590c93-de7a-42a8-8c22-33b4b8edfa1e" providerId="ADAL" clId="{9364C6C8-53AA-414F-9592-F00F1C911BBE}" dt="2019-09-11T11:57:47.927" v="208"/>
        <pc:sldMkLst>
          <pc:docMk/>
          <pc:sldMk cId="660501675" sldId="256"/>
        </pc:sldMkLst>
        <pc:spChg chg="mod">
          <ac:chgData name="Sarah Hoffmann - DBU Fyn" userId="d7590c93-de7a-42a8-8c22-33b4b8edfa1e" providerId="ADAL" clId="{9364C6C8-53AA-414F-9592-F00F1C911BBE}" dt="2019-09-11T11:57:38.617" v="205" actId="1035"/>
          <ac:spMkLst>
            <pc:docMk/>
            <pc:sldMk cId="660501675" sldId="256"/>
            <ac:spMk id="3" creationId="{56C750E3-8FB9-47DF-A75E-41C981D99BD6}"/>
          </ac:spMkLst>
        </pc:spChg>
        <pc:spChg chg="mod">
          <ac:chgData name="Sarah Hoffmann - DBU Fyn" userId="d7590c93-de7a-42a8-8c22-33b4b8edfa1e" providerId="ADAL" clId="{9364C6C8-53AA-414F-9592-F00F1C911BBE}" dt="2019-09-11T11:57:24.355" v="156" actId="20577"/>
          <ac:spMkLst>
            <pc:docMk/>
            <pc:sldMk cId="660501675" sldId="256"/>
            <ac:spMk id="7" creationId="{4F0D1C6A-CEC4-45DC-92D9-E7345604206B}"/>
          </ac:spMkLst>
        </pc:spChg>
        <pc:spChg chg="add del mod">
          <ac:chgData name="Sarah Hoffmann - DBU Fyn" userId="d7590c93-de7a-42a8-8c22-33b4b8edfa1e" providerId="ADAL" clId="{9364C6C8-53AA-414F-9592-F00F1C911BBE}" dt="2019-09-11T11:57:47.927" v="208"/>
          <ac:spMkLst>
            <pc:docMk/>
            <pc:sldMk cId="660501675" sldId="256"/>
            <ac:spMk id="8" creationId="{C4CB103A-700D-4019-A78F-2D0893CC5022}"/>
          </ac:spMkLst>
        </pc:spChg>
        <pc:picChg chg="mod">
          <ac:chgData name="Sarah Hoffmann - DBU Fyn" userId="d7590c93-de7a-42a8-8c22-33b4b8edfa1e" providerId="ADAL" clId="{9364C6C8-53AA-414F-9592-F00F1C911BBE}" dt="2019-09-11T11:57:46.481" v="206" actId="1035"/>
          <ac:picMkLst>
            <pc:docMk/>
            <pc:sldMk cId="660501675" sldId="256"/>
            <ac:picMk id="5" creationId="{CAA07DF7-EFD1-49E4-9BC4-6152E8F0C696}"/>
          </ac:picMkLst>
        </pc:picChg>
        <pc:picChg chg="mod">
          <ac:chgData name="Sarah Hoffmann - DBU Fyn" userId="d7590c93-de7a-42a8-8c22-33b4b8edfa1e" providerId="ADAL" clId="{9364C6C8-53AA-414F-9592-F00F1C911BBE}" dt="2019-09-11T11:54:24.988" v="36" actId="1036"/>
          <ac:picMkLst>
            <pc:docMk/>
            <pc:sldMk cId="660501675" sldId="256"/>
            <ac:picMk id="6" creationId="{AAD8CF41-A185-4240-86A6-89F7832288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95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28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558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1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98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495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168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040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627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33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64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C41F-FC5D-4AFB-A702-0C8D5BB07643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79C5E-F375-4637-B60F-5460C7052E4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0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AAD8CF41-A185-4240-86A6-89F7832288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73"/>
          <a:stretch/>
        </p:blipFill>
        <p:spPr>
          <a:xfrm flipV="1">
            <a:off x="2578608" y="21959"/>
            <a:ext cx="4443984" cy="4009648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4F0D1C6A-CEC4-45DC-92D9-E7345604206B}"/>
              </a:ext>
            </a:extLst>
          </p:cNvPr>
          <p:cNvSpPr txBox="1"/>
          <p:nvPr/>
        </p:nvSpPr>
        <p:spPr>
          <a:xfrm>
            <a:off x="638670" y="4013801"/>
            <a:ext cx="83238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dirty="0">
                <a:latin typeface="Montserrat" panose="00000500000000000000" pitchFamily="50" charset="0"/>
              </a:rPr>
              <a:t>TUSIND TAK TIL ALLE, </a:t>
            </a:r>
          </a:p>
          <a:p>
            <a:pPr algn="ctr"/>
            <a:r>
              <a:rPr lang="da-DK" sz="4800" dirty="0">
                <a:latin typeface="Montserrat" panose="00000500000000000000" pitchFamily="50" charset="0"/>
              </a:rPr>
              <a:t>DER GIVER EN FRIVILLIG HÅND MED!</a:t>
            </a:r>
            <a:endParaRPr lang="da-DK" dirty="0">
              <a:latin typeface="Montserrat" panose="00000500000000000000" pitchFamily="50" charset="0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CAA07DF7-EFD1-49E4-9BC4-6152E8F0C6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28"/>
          <a:stretch/>
        </p:blipFill>
        <p:spPr>
          <a:xfrm>
            <a:off x="2578608" y="8765689"/>
            <a:ext cx="4443984" cy="4029456"/>
          </a:xfrm>
          <a:prstGeom prst="rect">
            <a:avLst/>
          </a:prstGeom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56C750E3-8FB9-47DF-A75E-41C981D99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849" y="6758588"/>
            <a:ext cx="5143500" cy="2118352"/>
          </a:xfrm>
        </p:spPr>
        <p:txBody>
          <a:bodyPr>
            <a:normAutofit/>
          </a:bodyPr>
          <a:lstStyle/>
          <a:p>
            <a:r>
              <a:rPr lang="da-DK" sz="1600" dirty="0">
                <a:latin typeface="Montserrat" panose="00000500000000000000" pitchFamily="50" charset="0"/>
              </a:rPr>
              <a:t>INDSÆT KLUBBENS LOGO HER</a:t>
            </a:r>
          </a:p>
        </p:txBody>
      </p:sp>
    </p:spTree>
    <p:extLst>
      <p:ext uri="{BB962C8B-B14F-4D97-AF65-F5344CB8AC3E}">
        <p14:creationId xmlns:p14="http://schemas.microsoft.com/office/powerpoint/2010/main" val="66050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43B8A89493F0448C19E1FB206A5C72" ma:contentTypeVersion="10" ma:contentTypeDescription="Opret et nyt dokument." ma:contentTypeScope="" ma:versionID="cd1f336710a9615ef1fddafe70035909">
  <xsd:schema xmlns:xsd="http://www.w3.org/2001/XMLSchema" xmlns:xs="http://www.w3.org/2001/XMLSchema" xmlns:p="http://schemas.microsoft.com/office/2006/metadata/properties" xmlns:ns2="83620b2b-afea-4207-97e9-a077f3027749" xmlns:ns3="64b50a9d-64ae-4fb7-b6f6-88450175a7f7" targetNamespace="http://schemas.microsoft.com/office/2006/metadata/properties" ma:root="true" ma:fieldsID="cc8254e9dc89d3f73189b1aa1bfe0778" ns2:_="" ns3:_="">
    <xsd:import namespace="83620b2b-afea-4207-97e9-a077f3027749"/>
    <xsd:import namespace="64b50a9d-64ae-4fb7-b6f6-88450175a7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20b2b-afea-4207-97e9-a077f30277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50a9d-64ae-4fb7-b6f6-88450175a7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4DECD5-9042-477A-ABD2-3840E0F2BF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620b2b-afea-4207-97e9-a077f3027749"/>
    <ds:schemaRef ds:uri="64b50a9d-64ae-4fb7-b6f6-88450175a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27295B-F9F1-4C99-AD82-5D28073006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E87A21-7B89-4E86-8854-0669F7C4DBC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4b50a9d-64ae-4fb7-b6f6-88450175a7f7"/>
    <ds:schemaRef ds:uri="83620b2b-afea-4207-97e9-a077f302774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</Words>
  <Application>Microsoft Office PowerPoint</Application>
  <PresentationFormat>A3-papir (297 x 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Sarah Hoffmann - DBU Fyn</dc:creator>
  <cp:lastModifiedBy>Sarah Hoffmann - DBU Fyn</cp:lastModifiedBy>
  <cp:revision>2</cp:revision>
  <dcterms:created xsi:type="dcterms:W3CDTF">2019-09-11T11:41:45Z</dcterms:created>
  <dcterms:modified xsi:type="dcterms:W3CDTF">2019-09-11T11:57:57Z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0x010100A343B8A89493F0448C19E1FB206A5C72</vt:lpwstr>
  </property>
</Properties>
</file>